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C728-8F10-4CD4-B086-3B6F2C13381E}" type="datetimeFigureOut">
              <a:rPr lang="zh-CN" altLang="en-US" smtClean="0"/>
              <a:t>2017/4/17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467B-F9FC-46F8-BF81-AD546D5EEA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樱桃品种介绍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6400800" cy="17526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zh-CN" altLang="en-US" dirty="0" smtClean="0">
                <a:solidFill>
                  <a:schemeClr val="bg2"/>
                </a:solidFill>
              </a:rPr>
              <a:t>魏县林业局高级工程师</a:t>
            </a:r>
            <a:r>
              <a:rPr lang="en-US" altLang="zh-CN" dirty="0" smtClean="0">
                <a:solidFill>
                  <a:schemeClr val="bg2"/>
                </a:solidFill>
              </a:rPr>
              <a:t>——</a:t>
            </a:r>
            <a:r>
              <a:rPr lang="zh-CN" altLang="en-US" dirty="0" smtClean="0">
                <a:solidFill>
                  <a:schemeClr val="bg2"/>
                </a:solidFill>
              </a:rPr>
              <a:t>刘振廷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 smtClean="0"/>
              <a:t>一、</a:t>
            </a:r>
            <a:r>
              <a:rPr lang="zh-CN" altLang="zh-CN" dirty="0" smtClean="0"/>
              <a:t>樱</a:t>
            </a:r>
            <a:r>
              <a:rPr lang="zh-CN" altLang="zh-CN" dirty="0"/>
              <a:t>桃类型与品</a:t>
            </a:r>
            <a:r>
              <a:rPr lang="zh-CN" altLang="zh-CN" dirty="0" smtClean="0"/>
              <a:t>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（一）</a:t>
            </a:r>
            <a:r>
              <a:rPr lang="zh-CN" altLang="zh-CN" dirty="0" smtClean="0"/>
              <a:t>类</a:t>
            </a:r>
            <a:r>
              <a:rPr lang="zh-CN" altLang="zh-CN" dirty="0"/>
              <a:t>型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中</a:t>
            </a:r>
            <a:r>
              <a:rPr lang="zh-CN" altLang="zh-CN" dirty="0"/>
              <a:t>国樱桃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甜</a:t>
            </a:r>
            <a:r>
              <a:rPr lang="zh-CN" altLang="zh-CN" dirty="0"/>
              <a:t>樱桃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酸</a:t>
            </a:r>
            <a:r>
              <a:rPr lang="zh-CN" altLang="zh-CN" dirty="0"/>
              <a:t>樱桃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毛</a:t>
            </a:r>
            <a:r>
              <a:rPr lang="zh-CN" altLang="zh-CN" dirty="0"/>
              <a:t>樱桃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早红宝石樱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2743200" cy="2066544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2000" dirty="0" smtClean="0"/>
              <a:t>（）二）品种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>1</a:t>
            </a:r>
            <a:r>
              <a:rPr lang="zh-CN" altLang="en-US" sz="2000" dirty="0" smtClean="0"/>
              <a:t>、</a:t>
            </a:r>
            <a:r>
              <a:rPr lang="zh-CN" altLang="zh-CN" sz="2000" dirty="0" smtClean="0"/>
              <a:t>早红宝石</a:t>
            </a:r>
            <a:r>
              <a:rPr lang="zh-CN" altLang="en-US" sz="2000" dirty="0" smtClean="0"/>
              <a:t>：</a:t>
            </a:r>
            <a:r>
              <a:rPr lang="zh-CN" altLang="zh-CN" sz="2000" dirty="0" smtClean="0"/>
              <a:t>单果重</a:t>
            </a:r>
            <a:r>
              <a:rPr lang="en-US" altLang="zh-CN" sz="2000" dirty="0" smtClean="0"/>
              <a:t>5-6</a:t>
            </a:r>
            <a:r>
              <a:rPr lang="zh-CN" altLang="zh-CN" sz="2000" dirty="0" smtClean="0"/>
              <a:t>克，</a:t>
            </a:r>
            <a:r>
              <a:rPr lang="en-US" altLang="zh-CN" sz="2000" dirty="0" smtClean="0"/>
              <a:t>5</a:t>
            </a:r>
            <a:r>
              <a:rPr lang="zh-CN" altLang="zh-CN" sz="2000" dirty="0" smtClean="0"/>
              <a:t>月上旬成熟，鲜红色，树势开张，中庸。固形物</a:t>
            </a:r>
            <a:r>
              <a:rPr lang="en-US" altLang="zh-CN" sz="2000" dirty="0" smtClean="0"/>
              <a:t>13.5%</a:t>
            </a:r>
            <a:endParaRPr lang="zh-CN" altLang="zh-CN" sz="2000" dirty="0"/>
          </a:p>
        </p:txBody>
      </p:sp>
      <p:pic>
        <p:nvPicPr>
          <p:cNvPr id="7" name="图片 6" descr="早红宝石樱桃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937000" cy="2959100"/>
          </a:xfrm>
          <a:prstGeom prst="rect">
            <a:avLst/>
          </a:prstGeom>
        </p:spPr>
      </p:pic>
      <p:pic>
        <p:nvPicPr>
          <p:cNvPr id="8" name="图片 7" descr="早红宝石樱桃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91018"/>
            <a:ext cx="4355976" cy="3266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CN" sz="2700" dirty="0" smtClean="0"/>
              <a:t>2</a:t>
            </a:r>
            <a:r>
              <a:rPr lang="zh-CN" altLang="en-US" sz="2700" dirty="0" smtClean="0"/>
              <a:t>、</a:t>
            </a:r>
            <a:r>
              <a:rPr lang="zh-CN" altLang="zh-CN" sz="2700" dirty="0" smtClean="0"/>
              <a:t>红灯</a:t>
            </a:r>
            <a:r>
              <a:rPr lang="zh-CN" altLang="en-US" sz="2700" dirty="0" smtClean="0"/>
              <a:t>樱桃</a:t>
            </a:r>
            <a:r>
              <a:rPr lang="en-US" altLang="zh-CN" sz="2700" dirty="0" smtClean="0"/>
              <a:t> </a:t>
            </a:r>
            <a:r>
              <a:rPr lang="zh-CN" altLang="en-US" sz="2700" dirty="0" smtClean="0"/>
              <a:t>：</a:t>
            </a:r>
            <a:r>
              <a:rPr lang="zh-CN" altLang="zh-CN" sz="2700" dirty="0" smtClean="0"/>
              <a:t>树</a:t>
            </a:r>
            <a:r>
              <a:rPr lang="zh-CN" altLang="zh-CN" sz="2700" dirty="0"/>
              <a:t>势强健，花粉量大，平均单果重</a:t>
            </a:r>
            <a:r>
              <a:rPr lang="en-US" altLang="zh-CN" sz="2700" dirty="0"/>
              <a:t>9.2</a:t>
            </a:r>
            <a:r>
              <a:rPr lang="zh-CN" altLang="zh-CN" sz="2700" dirty="0"/>
              <a:t>克，固形物</a:t>
            </a:r>
            <a:r>
              <a:rPr lang="en-US" altLang="zh-CN" sz="2700" dirty="0"/>
              <a:t>14.5-15%</a:t>
            </a:r>
            <a:r>
              <a:rPr lang="zh-CN" altLang="zh-CN" sz="2700" dirty="0"/>
              <a:t>，</a:t>
            </a:r>
            <a:r>
              <a:rPr lang="en-US" altLang="zh-CN" sz="2700" dirty="0"/>
              <a:t>5</a:t>
            </a:r>
            <a:r>
              <a:rPr lang="zh-CN" altLang="zh-CN" sz="2700" dirty="0"/>
              <a:t>月中旬成熟，果鲜红</a:t>
            </a:r>
            <a:r>
              <a:rPr lang="zh-CN" altLang="zh-CN" sz="2700" dirty="0" smtClean="0"/>
              <a:t>色</a:t>
            </a:r>
            <a:endParaRPr lang="zh-CN" altLang="en-US" dirty="0"/>
          </a:p>
        </p:txBody>
      </p:sp>
      <p:pic>
        <p:nvPicPr>
          <p:cNvPr id="4" name="内容占位符 3" descr="红灯樱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475631" cy="2481139"/>
          </a:xfrm>
        </p:spPr>
      </p:pic>
      <p:pic>
        <p:nvPicPr>
          <p:cNvPr id="5" name="图片 4" descr="红灯樱桃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4762500" cy="3562350"/>
          </a:xfrm>
          <a:prstGeom prst="rect">
            <a:avLst/>
          </a:prstGeom>
        </p:spPr>
      </p:pic>
      <p:pic>
        <p:nvPicPr>
          <p:cNvPr id="6" name="图片 5" descr="红灯樱桃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3576750" cy="2572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CN" sz="2700" dirty="0" smtClean="0"/>
              <a:t>3</a:t>
            </a:r>
            <a:r>
              <a:rPr lang="zh-CN" altLang="en-US" sz="2700" dirty="0" smtClean="0"/>
              <a:t>、</a:t>
            </a:r>
            <a:r>
              <a:rPr lang="zh-CN" altLang="zh-CN" sz="2700" dirty="0" smtClean="0"/>
              <a:t>拉</a:t>
            </a:r>
            <a:r>
              <a:rPr lang="zh-CN" altLang="zh-CN" sz="2700" dirty="0"/>
              <a:t>宾</a:t>
            </a:r>
            <a:r>
              <a:rPr lang="zh-CN" altLang="zh-CN" sz="2700" dirty="0" smtClean="0"/>
              <a:t>斯</a:t>
            </a:r>
            <a:r>
              <a:rPr lang="zh-CN" altLang="en-US" sz="2700" dirty="0" smtClean="0"/>
              <a:t>：</a:t>
            </a:r>
            <a:r>
              <a:rPr lang="zh-CN" altLang="zh-CN" sz="2700" dirty="0" smtClean="0"/>
              <a:t>树</a:t>
            </a:r>
            <a:r>
              <a:rPr lang="zh-CN" altLang="zh-CN" sz="2700" dirty="0"/>
              <a:t>势强健，花粉量大，自花结果，单果重</a:t>
            </a:r>
            <a:r>
              <a:rPr lang="en-US" altLang="zh-CN" sz="2700" dirty="0"/>
              <a:t>9</a:t>
            </a:r>
            <a:r>
              <a:rPr lang="zh-CN" altLang="zh-CN" sz="2700" dirty="0"/>
              <a:t>克，固形物</a:t>
            </a:r>
            <a:r>
              <a:rPr lang="en-US" altLang="zh-CN" sz="2700" dirty="0"/>
              <a:t>16%</a:t>
            </a:r>
            <a:r>
              <a:rPr lang="zh-CN" altLang="zh-CN" sz="2700" dirty="0"/>
              <a:t>，果深红，</a:t>
            </a:r>
            <a:r>
              <a:rPr lang="en-US" altLang="zh-CN" sz="2700" dirty="0"/>
              <a:t>6</a:t>
            </a:r>
            <a:r>
              <a:rPr lang="zh-CN" altLang="zh-CN" sz="2700" dirty="0"/>
              <a:t>月中旬成</a:t>
            </a:r>
            <a:r>
              <a:rPr lang="zh-CN" altLang="zh-CN" sz="2700" dirty="0" smtClean="0"/>
              <a:t>熟</a:t>
            </a:r>
            <a:endParaRPr lang="zh-CN" altLang="en-US" dirty="0"/>
          </a:p>
        </p:txBody>
      </p:sp>
      <p:pic>
        <p:nvPicPr>
          <p:cNvPr id="4" name="内容占位符 3" descr="拉宾斯樱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00525" cy="3152775"/>
          </a:xfrm>
        </p:spPr>
      </p:pic>
      <p:pic>
        <p:nvPicPr>
          <p:cNvPr id="5" name="图片 4" descr="拉宾斯樱桃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356992"/>
            <a:ext cx="4474468" cy="3355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CN" sz="2700" dirty="0" smtClean="0"/>
              <a:t>4</a:t>
            </a:r>
            <a:r>
              <a:rPr lang="zh-CN" altLang="en-US" sz="2700" dirty="0" smtClean="0"/>
              <a:t>、</a:t>
            </a:r>
            <a:r>
              <a:rPr lang="zh-CN" altLang="zh-CN" sz="2700" dirty="0" smtClean="0"/>
              <a:t>早</a:t>
            </a:r>
            <a:r>
              <a:rPr lang="zh-CN" altLang="zh-CN" sz="2700" dirty="0"/>
              <a:t>大</a:t>
            </a:r>
            <a:r>
              <a:rPr lang="zh-CN" altLang="zh-CN" sz="2700" dirty="0" smtClean="0"/>
              <a:t>果</a:t>
            </a:r>
            <a:r>
              <a:rPr lang="zh-CN" altLang="en-US" sz="2700" dirty="0" smtClean="0"/>
              <a:t>：</a:t>
            </a:r>
            <a:r>
              <a:rPr lang="zh-CN" altLang="zh-CN" sz="2700" dirty="0" smtClean="0"/>
              <a:t>树</a:t>
            </a:r>
            <a:r>
              <a:rPr lang="zh-CN" altLang="zh-CN" sz="2700" dirty="0"/>
              <a:t>势强健，果实深红色，单果重</a:t>
            </a:r>
            <a:r>
              <a:rPr lang="en-US" altLang="zh-CN" sz="2700" dirty="0"/>
              <a:t>8.5</a:t>
            </a:r>
            <a:r>
              <a:rPr lang="zh-CN" altLang="zh-CN" sz="2700" dirty="0"/>
              <a:t>克，</a:t>
            </a:r>
            <a:r>
              <a:rPr lang="en-US" altLang="zh-CN" sz="2700" dirty="0"/>
              <a:t>5</a:t>
            </a:r>
            <a:r>
              <a:rPr lang="zh-CN" altLang="zh-CN" sz="2700" dirty="0"/>
              <a:t>月中旬成熟固形物</a:t>
            </a:r>
            <a:r>
              <a:rPr lang="en-US" altLang="zh-CN" sz="2700" dirty="0"/>
              <a:t>15%</a:t>
            </a:r>
            <a:r>
              <a:rPr lang="zh-CN" altLang="zh-CN" sz="2700" dirty="0"/>
              <a:t>左</a:t>
            </a:r>
            <a:r>
              <a:rPr lang="zh-CN" altLang="zh-CN" sz="2700" dirty="0" smtClean="0"/>
              <a:t>右</a:t>
            </a:r>
            <a:endParaRPr lang="zh-CN" altLang="en-US" dirty="0"/>
          </a:p>
        </p:txBody>
      </p:sp>
      <p:pic>
        <p:nvPicPr>
          <p:cNvPr id="4" name="内容占位符 3" descr="早大果樱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3762418" cy="2736304"/>
          </a:xfrm>
        </p:spPr>
      </p:pic>
      <p:pic>
        <p:nvPicPr>
          <p:cNvPr id="6" name="图片 5" descr="早大果樱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139952"/>
            <a:ext cx="5148064" cy="37180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CN" sz="2200" dirty="0" smtClean="0"/>
              <a:t>5</a:t>
            </a:r>
            <a:r>
              <a:rPr lang="zh-CN" altLang="en-US" sz="2200" dirty="0" smtClean="0"/>
              <a:t>、</a:t>
            </a:r>
            <a:r>
              <a:rPr lang="zh-CN" altLang="zh-CN" sz="2200" dirty="0" smtClean="0"/>
              <a:t>萨</a:t>
            </a:r>
            <a:r>
              <a:rPr lang="zh-CN" altLang="zh-CN" sz="2200" dirty="0"/>
              <a:t>米</a:t>
            </a:r>
            <a:r>
              <a:rPr lang="zh-CN" altLang="zh-CN" sz="2200" dirty="0" smtClean="0"/>
              <a:t>脱</a:t>
            </a:r>
            <a:r>
              <a:rPr lang="zh-CN" altLang="en-US" sz="2200" dirty="0"/>
              <a:t>：</a:t>
            </a:r>
            <a:r>
              <a:rPr lang="zh-CN" altLang="zh-CN" sz="2200" dirty="0" smtClean="0"/>
              <a:t>树</a:t>
            </a:r>
            <a:r>
              <a:rPr lang="zh-CN" altLang="zh-CN" sz="2200" dirty="0"/>
              <a:t>势强健，枝条粗壮，花粉量大，果重</a:t>
            </a:r>
            <a:r>
              <a:rPr lang="en-US" altLang="zh-CN" sz="2200" dirty="0"/>
              <a:t>8.5</a:t>
            </a:r>
            <a:r>
              <a:rPr lang="zh-CN" altLang="zh-CN" sz="2200" dirty="0"/>
              <a:t>克，果皮黑色，果肉玫瑰红色，</a:t>
            </a:r>
            <a:r>
              <a:rPr lang="en-US" altLang="zh-CN" sz="2200" dirty="0"/>
              <a:t>6</a:t>
            </a:r>
            <a:r>
              <a:rPr lang="zh-CN" altLang="zh-CN" sz="2200" dirty="0"/>
              <a:t>月中下旬成</a:t>
            </a:r>
            <a:r>
              <a:rPr lang="zh-CN" altLang="zh-CN" sz="2200" dirty="0" smtClean="0"/>
              <a:t>熟</a:t>
            </a:r>
            <a:endParaRPr lang="zh-CN" altLang="en-US" dirty="0"/>
          </a:p>
        </p:txBody>
      </p:sp>
      <p:pic>
        <p:nvPicPr>
          <p:cNvPr id="4" name="内容占位符 3" descr="萨米脱樱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381500" cy="2600325"/>
          </a:xfrm>
        </p:spPr>
      </p:pic>
      <p:pic>
        <p:nvPicPr>
          <p:cNvPr id="5" name="图片 4" descr="萨米脱樱桃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353714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altLang="zh-CN" sz="2200" dirty="0" smtClean="0"/>
              <a:t>6</a:t>
            </a:r>
            <a:r>
              <a:rPr lang="zh-CN" altLang="en-US" sz="2200" dirty="0" smtClean="0"/>
              <a:t>、</a:t>
            </a:r>
            <a:r>
              <a:rPr lang="zh-CN" altLang="zh-CN" sz="2200" dirty="0" smtClean="0"/>
              <a:t>意</a:t>
            </a:r>
            <a:r>
              <a:rPr lang="zh-CN" altLang="zh-CN" sz="2200" dirty="0"/>
              <a:t>大利早红。树势强健，半开张，果重</a:t>
            </a:r>
            <a:r>
              <a:rPr lang="en-US" altLang="zh-CN" sz="2200" dirty="0"/>
              <a:t>8.6</a:t>
            </a:r>
            <a:r>
              <a:rPr lang="zh-CN" altLang="zh-CN" sz="2200" dirty="0"/>
              <a:t>克，果皮鲜红色，</a:t>
            </a:r>
            <a:r>
              <a:rPr lang="en-US" altLang="zh-CN" sz="2200" dirty="0"/>
              <a:t>5</a:t>
            </a:r>
            <a:r>
              <a:rPr lang="zh-CN" altLang="zh-CN" sz="2200" dirty="0"/>
              <a:t>月中旬成熟，固形物</a:t>
            </a:r>
            <a:r>
              <a:rPr lang="en-US" altLang="zh-CN" sz="2200" dirty="0"/>
              <a:t>14%</a:t>
            </a:r>
            <a:r>
              <a:rPr lang="zh-CN" altLang="zh-CN" sz="2200" dirty="0"/>
              <a:t>左</a:t>
            </a:r>
            <a:r>
              <a:rPr lang="zh-CN" altLang="zh-CN" sz="2200" dirty="0" smtClean="0"/>
              <a:t>右</a:t>
            </a:r>
            <a:endParaRPr lang="zh-CN" altLang="en-US" dirty="0"/>
          </a:p>
        </p:txBody>
      </p:sp>
      <p:pic>
        <p:nvPicPr>
          <p:cNvPr id="4" name="内容占位符 3" descr="意大利早红樱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3800475" cy="2095500"/>
          </a:xfrm>
        </p:spPr>
      </p:pic>
      <p:pic>
        <p:nvPicPr>
          <p:cNvPr id="5" name="图片 4" descr="意大利早红樱桃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4813829" cy="3610372"/>
          </a:xfrm>
          <a:prstGeom prst="rect">
            <a:avLst/>
          </a:prstGeom>
        </p:spPr>
      </p:pic>
      <p:pic>
        <p:nvPicPr>
          <p:cNvPr id="6" name="图片 5" descr="意大利早红樱桃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17032"/>
            <a:ext cx="380047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US" altLang="zh-CN" sz="2700" dirty="0" smtClean="0"/>
              <a:t>7</a:t>
            </a:r>
            <a:r>
              <a:rPr lang="zh-CN" altLang="en-US" sz="2700" dirty="0" smtClean="0"/>
              <a:t>、</a:t>
            </a:r>
            <a:r>
              <a:rPr lang="zh-CN" altLang="zh-CN" sz="2700" dirty="0" smtClean="0"/>
              <a:t>美早</a:t>
            </a:r>
            <a:r>
              <a:rPr lang="zh-CN" altLang="en-US" sz="2700" dirty="0" smtClean="0"/>
              <a:t>：</a:t>
            </a:r>
            <a:r>
              <a:rPr lang="zh-CN" altLang="zh-CN" sz="2700" dirty="0" smtClean="0"/>
              <a:t>树</a:t>
            </a:r>
            <a:r>
              <a:rPr lang="zh-CN" altLang="zh-CN" sz="2700" dirty="0"/>
              <a:t>势强健，半开张，单重</a:t>
            </a:r>
            <a:r>
              <a:rPr lang="en-US" altLang="zh-CN" sz="2700" dirty="0"/>
              <a:t>15</a:t>
            </a:r>
            <a:r>
              <a:rPr lang="zh-CN" altLang="zh-CN" sz="2700" dirty="0"/>
              <a:t>克，果皮红紫色，</a:t>
            </a:r>
            <a:r>
              <a:rPr lang="en-US" altLang="zh-CN" sz="2700" dirty="0"/>
              <a:t>5</a:t>
            </a:r>
            <a:r>
              <a:rPr lang="zh-CN" altLang="zh-CN" sz="2700" dirty="0"/>
              <a:t>月中下旬成熟</a:t>
            </a:r>
            <a:r>
              <a:rPr lang="zh-CN" altLang="zh-CN" sz="2700" dirty="0" smtClean="0"/>
              <a:t>。</a:t>
            </a:r>
            <a:endParaRPr lang="zh-CN" altLang="en-US" dirty="0"/>
          </a:p>
        </p:txBody>
      </p:sp>
      <p:pic>
        <p:nvPicPr>
          <p:cNvPr id="4" name="内容占位符 3" descr="美早红樱桃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2857500" cy="2047875"/>
          </a:xfrm>
        </p:spPr>
      </p:pic>
      <p:pic>
        <p:nvPicPr>
          <p:cNvPr id="5" name="图片 4" descr="美早红樱桃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204864"/>
            <a:ext cx="5143000" cy="3600099"/>
          </a:xfrm>
          <a:prstGeom prst="rect">
            <a:avLst/>
          </a:prstGeom>
        </p:spPr>
      </p:pic>
      <p:pic>
        <p:nvPicPr>
          <p:cNvPr id="6" name="图片 5" descr="美早红樱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556792"/>
            <a:ext cx="2376264" cy="2376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301</Words>
  <Application>Microsoft Office PowerPoint</Application>
  <PresentationFormat>全屏显示(4:3)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樱桃品种介绍</vt:lpstr>
      <vt:lpstr>一、樱桃类型与品种</vt:lpstr>
      <vt:lpstr>（）二）品种 1、早红宝石：单果重5-6克，5月上旬成熟，鲜红色，树势开张，中庸。固形物13.5%</vt:lpstr>
      <vt:lpstr>2、红灯樱桃 ：树势强健，花粉量大，平均单果重9.2克，固形物14.5-15%，5月中旬成熟，果鲜红色</vt:lpstr>
      <vt:lpstr>3、拉宾斯：树势强健，花粉量大，自花结果，单果重9克，固形物16%，果深红，6月中旬成熟</vt:lpstr>
      <vt:lpstr>4、早大果：树势强健，果实深红色，单果重8.5克，5月中旬成熟固形物15%左右</vt:lpstr>
      <vt:lpstr>5、萨米脱：树势强健，枝条粗壮，花粉量大，果重8.5克，果皮黑色，果肉玫瑰红色，6月中下旬成熟</vt:lpstr>
      <vt:lpstr>6、意大利早红。树势强健，半开张，果重8.6克，果皮鲜红色，5月中旬成熟，固形物14%左右</vt:lpstr>
      <vt:lpstr>7、美早：树势强健，半开张，单重15克，果皮红紫色，5月中下旬成熟。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樱桃品种介绍</dc:title>
  <dc:creator>Administrator</dc:creator>
  <cp:lastModifiedBy>Administrator</cp:lastModifiedBy>
  <cp:revision>3</cp:revision>
  <dcterms:created xsi:type="dcterms:W3CDTF">2017-04-17T02:20:33Z</dcterms:created>
  <dcterms:modified xsi:type="dcterms:W3CDTF">2017-04-17T02:35:04Z</dcterms:modified>
</cp:coreProperties>
</file>