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542FE-A115-47E0-94E4-51D9A99B06E6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4D44-125B-4A15-9C57-604BA01AF3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核桃品种介绍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6400800" cy="1752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zh-CN" altLang="en-US" dirty="0">
                <a:solidFill>
                  <a:schemeClr val="bg2"/>
                </a:solidFill>
              </a:rPr>
              <a:t>魏县林业局高级工程师</a:t>
            </a:r>
            <a:r>
              <a:rPr lang="en-US" altLang="zh-CN" dirty="0">
                <a:solidFill>
                  <a:schemeClr val="bg2"/>
                </a:solidFill>
              </a:rPr>
              <a:t>——</a:t>
            </a:r>
            <a:r>
              <a:rPr lang="zh-CN" altLang="en-US" dirty="0">
                <a:solidFill>
                  <a:schemeClr val="bg2"/>
                </a:solidFill>
              </a:rPr>
              <a:t>刘振</a:t>
            </a:r>
            <a:r>
              <a:rPr lang="zh-CN" altLang="en-US" dirty="0" smtClean="0">
                <a:solidFill>
                  <a:schemeClr val="bg2"/>
                </a:solidFill>
              </a:rPr>
              <a:t>廷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雄先型：辽</a:t>
            </a:r>
            <a:r>
              <a:rPr lang="zh-CN" altLang="en-US" dirty="0" smtClean="0"/>
              <a:t>核</a:t>
            </a:r>
            <a:r>
              <a:rPr lang="en-US" altLang="zh-CN" dirty="0" smtClean="0"/>
              <a:t>7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辽核7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5160" y="3501008"/>
            <a:ext cx="4427972" cy="3057203"/>
          </a:xfrm>
        </p:spPr>
      </p:pic>
      <p:pic>
        <p:nvPicPr>
          <p:cNvPr id="5" name="图片 4" descr="辽核7号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68760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雄先型：鲁光</a:t>
            </a:r>
            <a:endParaRPr lang="zh-CN" altLang="en-US" dirty="0"/>
          </a:p>
        </p:txBody>
      </p:sp>
      <p:pic>
        <p:nvPicPr>
          <p:cNvPr id="4" name="内容占位符 3" descr="鲁光核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974570" cy="2980928"/>
          </a:xfrm>
        </p:spPr>
      </p:pic>
      <p:pic>
        <p:nvPicPr>
          <p:cNvPr id="5" name="图片 4" descr="辽核1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5700" y="3068960"/>
            <a:ext cx="4811765" cy="36039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雄先型：香铃</a:t>
            </a:r>
            <a:endParaRPr lang="zh-CN" altLang="en-US" dirty="0"/>
          </a:p>
        </p:txBody>
      </p:sp>
      <p:pic>
        <p:nvPicPr>
          <p:cNvPr id="4" name="内容占位符 3" descr="香铃核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284984"/>
            <a:ext cx="4535190" cy="3476452"/>
          </a:xfrm>
        </p:spPr>
      </p:pic>
      <p:pic>
        <p:nvPicPr>
          <p:cNvPr id="5" name="图片 4" descr="香铃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雌先型：中林</a:t>
            </a:r>
            <a:r>
              <a:rPr lang="en-US" altLang="zh-CN" dirty="0" smtClean="0"/>
              <a:t>1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中林1号核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724275" cy="2752725"/>
          </a:xfrm>
        </p:spPr>
      </p:pic>
      <p:pic>
        <p:nvPicPr>
          <p:cNvPr id="5" name="图片 4" descr="中林1号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96752"/>
            <a:ext cx="4813126" cy="35938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雌先型：中林</a:t>
            </a:r>
            <a:r>
              <a:rPr lang="en-US" altLang="zh-CN" dirty="0" smtClean="0"/>
              <a:t>5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中林5号核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789040"/>
            <a:ext cx="4146760" cy="2841179"/>
          </a:xfrm>
        </p:spPr>
      </p:pic>
      <p:pic>
        <p:nvPicPr>
          <p:cNvPr id="5" name="图片 4" descr="中林5号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46562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雌先型：陕核</a:t>
            </a:r>
            <a:r>
              <a:rPr lang="en-US" altLang="zh-CN" dirty="0" smtClean="0"/>
              <a:t>1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陕核1号核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4940366" cy="3705275"/>
          </a:xfrm>
        </p:spPr>
      </p:pic>
      <p:pic>
        <p:nvPicPr>
          <p:cNvPr id="5" name="图片 4" descr="陕核1号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696411" cy="27723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 smtClean="0"/>
              <a:t>雌先型：西林</a:t>
            </a:r>
            <a:r>
              <a:rPr lang="en-US" altLang="zh-CN" dirty="0" smtClean="0"/>
              <a:t>2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西林2号核桃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717032"/>
            <a:ext cx="4648200" cy="3000375"/>
          </a:xfrm>
        </p:spPr>
      </p:pic>
      <p:pic>
        <p:nvPicPr>
          <p:cNvPr id="5" name="图片 4" descr="西林2号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68760"/>
            <a:ext cx="4104456" cy="30783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文</a:t>
            </a:r>
            <a:r>
              <a:rPr lang="zh-CN" altLang="zh-CN" dirty="0"/>
              <a:t>玩核</a:t>
            </a:r>
            <a:r>
              <a:rPr lang="zh-CN" altLang="zh-CN" dirty="0" smtClean="0"/>
              <a:t>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麻核桃 ，主产新</a:t>
            </a:r>
            <a:r>
              <a:rPr lang="zh-CN" altLang="en-US" dirty="0" smtClean="0"/>
              <a:t>疆</a:t>
            </a:r>
            <a:r>
              <a:rPr lang="zh-CN" altLang="zh-CN" dirty="0" smtClean="0"/>
              <a:t>和河北涞水县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麻核桃</a:t>
            </a:r>
            <a:endParaRPr lang="zh-CN" altLang="en-US" dirty="0"/>
          </a:p>
        </p:txBody>
      </p:sp>
      <p:pic>
        <p:nvPicPr>
          <p:cNvPr id="5" name="图片 4" descr="麻核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268760"/>
            <a:ext cx="4066667" cy="2342857"/>
          </a:xfrm>
          <a:prstGeom prst="rect">
            <a:avLst/>
          </a:prstGeom>
        </p:spPr>
      </p:pic>
      <p:pic>
        <p:nvPicPr>
          <p:cNvPr id="6" name="图片 5" descr="麻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4176464" cy="2784309"/>
          </a:xfrm>
          <a:prstGeom prst="rect">
            <a:avLst/>
          </a:prstGeom>
        </p:spPr>
      </p:pic>
      <p:pic>
        <p:nvPicPr>
          <p:cNvPr id="7" name="图片 6" descr="麻核桃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17032"/>
            <a:ext cx="3505572" cy="2781087"/>
          </a:xfrm>
          <a:prstGeom prst="rect">
            <a:avLst/>
          </a:prstGeom>
        </p:spPr>
      </p:pic>
      <p:pic>
        <p:nvPicPr>
          <p:cNvPr id="9" name="内容占位符 8" descr="麻核桃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1560" y="1196752"/>
            <a:ext cx="3312368" cy="24842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/>
              <a:t>一、</a:t>
            </a:r>
            <a:r>
              <a:rPr lang="zh-CN" altLang="zh-CN" dirty="0" smtClean="0"/>
              <a:t>核</a:t>
            </a:r>
            <a:r>
              <a:rPr lang="zh-CN" altLang="zh-CN" dirty="0"/>
              <a:t>桃类型与品</a:t>
            </a:r>
            <a:r>
              <a:rPr lang="zh-CN" altLang="zh-CN" dirty="0" smtClean="0"/>
              <a:t>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（一）</a:t>
            </a:r>
            <a:r>
              <a:rPr lang="zh-CN" altLang="zh-CN" dirty="0" smtClean="0"/>
              <a:t>类</a:t>
            </a:r>
            <a:r>
              <a:rPr lang="zh-CN" altLang="zh-CN" dirty="0"/>
              <a:t>型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晚</a:t>
            </a:r>
            <a:r>
              <a:rPr lang="zh-CN" altLang="zh-CN" dirty="0"/>
              <a:t>实核</a:t>
            </a:r>
            <a:r>
              <a:rPr lang="zh-CN" altLang="zh-CN" dirty="0" smtClean="0"/>
              <a:t>桃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早</a:t>
            </a:r>
            <a:r>
              <a:rPr lang="zh-CN" altLang="zh-CN" dirty="0"/>
              <a:t>实核</a:t>
            </a:r>
            <a:r>
              <a:rPr lang="zh-CN" altLang="zh-CN" dirty="0" smtClean="0"/>
              <a:t>桃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文</a:t>
            </a:r>
            <a:r>
              <a:rPr lang="zh-CN" altLang="zh-CN" dirty="0"/>
              <a:t>玩核桃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晚实核桃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zh-CN" dirty="0" smtClean="0"/>
              <a:t>雄</a:t>
            </a:r>
            <a:r>
              <a:rPr lang="zh-CN" altLang="zh-CN" dirty="0"/>
              <a:t>先型：冀</a:t>
            </a:r>
            <a:r>
              <a:rPr lang="zh-CN" altLang="zh-CN" dirty="0" smtClean="0"/>
              <a:t>丰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高</a:t>
            </a:r>
            <a:r>
              <a:rPr lang="zh-CN" altLang="zh-CN" dirty="0"/>
              <a:t>各庄</a:t>
            </a:r>
            <a:r>
              <a:rPr lang="en-US" altLang="zh-CN" dirty="0"/>
              <a:t>4</a:t>
            </a:r>
            <a:r>
              <a:rPr lang="zh-CN" altLang="zh-CN" dirty="0"/>
              <a:t>号、东杨庄</a:t>
            </a:r>
            <a:r>
              <a:rPr lang="en-US" altLang="zh-CN" dirty="0"/>
              <a:t>5</a:t>
            </a:r>
            <a:r>
              <a:rPr lang="zh-CN" altLang="zh-CN" dirty="0" smtClean="0"/>
              <a:t>号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/>
              <a:t>雌先型：里香、礼品</a:t>
            </a:r>
            <a:r>
              <a:rPr lang="en-US" altLang="zh-CN" dirty="0"/>
              <a:t>2</a:t>
            </a:r>
            <a:r>
              <a:rPr lang="zh-CN" altLang="zh-CN" dirty="0"/>
              <a:t>号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雄先型：冀丰</a:t>
            </a:r>
            <a:r>
              <a:rPr lang="zh-CN" altLang="en-US" dirty="0" smtClean="0"/>
              <a:t>核桃</a:t>
            </a:r>
            <a:endParaRPr lang="zh-CN" altLang="en-US" dirty="0"/>
          </a:p>
        </p:txBody>
      </p:sp>
      <p:pic>
        <p:nvPicPr>
          <p:cNvPr id="4" name="内容占位符 3" descr="冀丰核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717032"/>
            <a:ext cx="3810000" cy="2857500"/>
          </a:xfrm>
        </p:spPr>
      </p:pic>
      <p:pic>
        <p:nvPicPr>
          <p:cNvPr id="5" name="图片 4" descr="冀丰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762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雄先型：高各庄</a:t>
            </a:r>
            <a:r>
              <a:rPr lang="en-US" altLang="zh-CN" dirty="0" smtClean="0"/>
              <a:t>4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高各庄4号核桃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990975" cy="2857500"/>
          </a:xfrm>
        </p:spPr>
      </p:pic>
      <p:pic>
        <p:nvPicPr>
          <p:cNvPr id="5" name="图片 4" descr="高各庄4号核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268760"/>
            <a:ext cx="4411919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雄先型：东杨庄</a:t>
            </a:r>
            <a:r>
              <a:rPr lang="en-US" altLang="zh-CN" dirty="0" smtClean="0"/>
              <a:t>5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东杨庄5号核桃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286250" cy="2857500"/>
          </a:xfrm>
        </p:spPr>
      </p:pic>
      <p:pic>
        <p:nvPicPr>
          <p:cNvPr id="5" name="图片 4" descr="东杨庄5号核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423544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雌先型：里香</a:t>
            </a:r>
            <a:endParaRPr lang="zh-CN" altLang="en-US" dirty="0"/>
          </a:p>
        </p:txBody>
      </p:sp>
      <p:pic>
        <p:nvPicPr>
          <p:cNvPr id="4" name="内容占位符 3" descr="里香核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320480" cy="2966730"/>
          </a:xfrm>
        </p:spPr>
      </p:pic>
      <p:pic>
        <p:nvPicPr>
          <p:cNvPr id="5" name="图片 4" descr="里香核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4074346" cy="2919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早实核桃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zh-CN" dirty="0" smtClean="0"/>
              <a:t>雄</a:t>
            </a:r>
            <a:r>
              <a:rPr lang="zh-CN" altLang="zh-CN" dirty="0"/>
              <a:t>先型：辽核</a:t>
            </a:r>
            <a:r>
              <a:rPr lang="en-US" altLang="zh-CN" dirty="0"/>
              <a:t>1</a:t>
            </a:r>
            <a:r>
              <a:rPr lang="zh-CN" altLang="zh-CN" dirty="0"/>
              <a:t>号、</a:t>
            </a:r>
            <a:r>
              <a:rPr lang="zh-CN" altLang="zh-CN" dirty="0" smtClean="0"/>
              <a:t>辽</a:t>
            </a:r>
            <a:r>
              <a:rPr lang="zh-CN" altLang="en-US" dirty="0" smtClean="0"/>
              <a:t>核</a:t>
            </a:r>
            <a:r>
              <a:rPr lang="en-US" altLang="zh-CN" dirty="0" smtClean="0"/>
              <a:t>7</a:t>
            </a:r>
            <a:r>
              <a:rPr lang="zh-CN" altLang="zh-CN" dirty="0"/>
              <a:t>号、鲁光、香</a:t>
            </a:r>
            <a:r>
              <a:rPr lang="zh-CN" altLang="zh-CN" dirty="0" smtClean="0"/>
              <a:t>铃</a:t>
            </a:r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 smtClean="0"/>
              <a:t>雌先型：中林</a:t>
            </a:r>
            <a:r>
              <a:rPr lang="en-US" altLang="zh-CN" dirty="0" smtClean="0"/>
              <a:t>1</a:t>
            </a:r>
            <a:r>
              <a:rPr lang="zh-CN" altLang="zh-CN" dirty="0" smtClean="0"/>
              <a:t>号、中林</a:t>
            </a:r>
            <a:r>
              <a:rPr lang="en-US" altLang="zh-CN" dirty="0" smtClean="0"/>
              <a:t>5</a:t>
            </a:r>
            <a:r>
              <a:rPr lang="zh-CN" altLang="zh-CN" dirty="0" smtClean="0"/>
              <a:t>号、陕核</a:t>
            </a:r>
            <a:r>
              <a:rPr lang="en-US" altLang="zh-CN" dirty="0" smtClean="0"/>
              <a:t>1</a:t>
            </a:r>
            <a:r>
              <a:rPr lang="zh-CN" altLang="zh-CN" dirty="0" smtClean="0"/>
              <a:t>号、西林</a:t>
            </a:r>
            <a:r>
              <a:rPr lang="en-US" altLang="zh-CN" dirty="0" smtClean="0"/>
              <a:t>2</a:t>
            </a:r>
            <a:r>
              <a:rPr lang="zh-CN" altLang="zh-CN" dirty="0" smtClean="0"/>
              <a:t>号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雄先型：辽核</a:t>
            </a:r>
            <a:r>
              <a:rPr lang="en-US" altLang="zh-CN" dirty="0" smtClean="0"/>
              <a:t>1</a:t>
            </a:r>
            <a:r>
              <a:rPr lang="zh-CN" altLang="zh-CN" dirty="0" smtClean="0"/>
              <a:t>号</a:t>
            </a:r>
            <a:endParaRPr lang="zh-CN" altLang="en-US" dirty="0"/>
          </a:p>
        </p:txBody>
      </p:sp>
      <p:pic>
        <p:nvPicPr>
          <p:cNvPr id="4" name="内容占位符 3" descr="辽核1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91749" cy="2476872"/>
          </a:xfrm>
        </p:spPr>
      </p:pic>
      <p:pic>
        <p:nvPicPr>
          <p:cNvPr id="5" name="图片 4" descr="辽核1号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23095"/>
            <a:ext cx="4323953" cy="3895453"/>
          </a:xfrm>
          <a:prstGeom prst="rect">
            <a:avLst/>
          </a:prstGeom>
        </p:spPr>
      </p:pic>
      <p:pic>
        <p:nvPicPr>
          <p:cNvPr id="6" name="图片 5" descr="辽核1号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149080"/>
            <a:ext cx="2857500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268</Words>
  <Application>Microsoft Office PowerPoint</Application>
  <PresentationFormat>全屏显示(4:3)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核桃品种介绍</vt:lpstr>
      <vt:lpstr>一、核桃类型与品种</vt:lpstr>
      <vt:lpstr>1、晚实核桃</vt:lpstr>
      <vt:lpstr>雄先型：冀丰核桃</vt:lpstr>
      <vt:lpstr>雄先型：高各庄4号</vt:lpstr>
      <vt:lpstr>雄先型：东杨庄5号</vt:lpstr>
      <vt:lpstr>雌先型：里香</vt:lpstr>
      <vt:lpstr>2、早实核桃</vt:lpstr>
      <vt:lpstr>雄先型：辽核1号</vt:lpstr>
      <vt:lpstr>雄先型：辽核7号</vt:lpstr>
      <vt:lpstr>雄先型：鲁光</vt:lpstr>
      <vt:lpstr>雄先型：香铃</vt:lpstr>
      <vt:lpstr>雌先型：中林1号</vt:lpstr>
      <vt:lpstr>雌先型：中林5号</vt:lpstr>
      <vt:lpstr>雌先型：陕核1号</vt:lpstr>
      <vt:lpstr>（2）雌先型：西林2号</vt:lpstr>
      <vt:lpstr>3、文玩核桃</vt:lpstr>
      <vt:lpstr>麻核桃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核桃品种介绍</dc:title>
  <dc:creator>Administrator</dc:creator>
  <cp:lastModifiedBy>Administrator</cp:lastModifiedBy>
  <cp:revision>5</cp:revision>
  <dcterms:created xsi:type="dcterms:W3CDTF">2017-04-17T01:34:00Z</dcterms:created>
  <dcterms:modified xsi:type="dcterms:W3CDTF">2017-04-17T01:58:56Z</dcterms:modified>
</cp:coreProperties>
</file>